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B96DF-4114-4745-A13B-F7310C879D87}" v="7" dt="2019-04-23T07:08:53.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4"/>
    <p:restoredTop sz="87008"/>
  </p:normalViewPr>
  <p:slideViewPr>
    <p:cSldViewPr snapToGrid="0" snapToObjects="1">
      <p:cViewPr varScale="1">
        <p:scale>
          <a:sx n="107" d="100"/>
          <a:sy n="107" d="100"/>
        </p:scale>
        <p:origin x="728"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0D5B96DF-4114-4745-A13B-F7310C879D87}"/>
    <pc:docChg chg="undo custSel modSld">
      <pc:chgData name="Akash Levy" userId="0f662538-7453-45f3-952a-fc9f1a7c515e" providerId="ADAL" clId="{0D5B96DF-4114-4745-A13B-F7310C879D87}" dt="2019-04-23T07:08:57.257" v="14"/>
      <pc:docMkLst>
        <pc:docMk/>
      </pc:docMkLst>
      <pc:sldChg chg="addSp delSp modSp">
        <pc:chgData name="Akash Levy" userId="0f662538-7453-45f3-952a-fc9f1a7c515e" providerId="ADAL" clId="{0D5B96DF-4114-4745-A13B-F7310C879D87}" dt="2019-04-23T00:16:08.462" v="11" actId="20577"/>
        <pc:sldMkLst>
          <pc:docMk/>
          <pc:sldMk cId="4181644783" sldId="256"/>
        </pc:sldMkLst>
        <pc:spChg chg="mod">
          <ac:chgData name="Akash Levy" userId="0f662538-7453-45f3-952a-fc9f1a7c515e" providerId="ADAL" clId="{0D5B96DF-4114-4745-A13B-F7310C879D87}" dt="2019-04-22T22:56:56.454" v="3" actId="20577"/>
          <ac:spMkLst>
            <pc:docMk/>
            <pc:sldMk cId="4181644783" sldId="256"/>
            <ac:spMk id="32" creationId="{F1A0ADF1-4508-8144-B3A0-574C6F81B058}"/>
          </ac:spMkLst>
        </pc:spChg>
        <pc:spChg chg="mod">
          <ac:chgData name="Akash Levy" userId="0f662538-7453-45f3-952a-fc9f1a7c515e" providerId="ADAL" clId="{0D5B96DF-4114-4745-A13B-F7310C879D87}" dt="2019-04-23T00:16:08.462" v="11" actId="20577"/>
          <ac:spMkLst>
            <pc:docMk/>
            <pc:sldMk cId="4181644783" sldId="256"/>
            <ac:spMk id="157" creationId="{7C7A70E5-F7EC-1544-9B0A-94A81359B61C}"/>
          </ac:spMkLst>
        </pc:spChg>
        <pc:grpChg chg="del">
          <ac:chgData name="Akash Levy" userId="0f662538-7453-45f3-952a-fc9f1a7c515e" providerId="ADAL" clId="{0D5B96DF-4114-4745-A13B-F7310C879D87}" dt="2019-04-23T00:15:53.278" v="6" actId="478"/>
          <ac:grpSpMkLst>
            <pc:docMk/>
            <pc:sldMk cId="4181644783" sldId="256"/>
            <ac:grpSpMk id="5" creationId="{C59420C4-AE89-CE4A-9CCA-5B5343B8BBD2}"/>
          </ac:grpSpMkLst>
        </pc:grpChg>
        <pc:grpChg chg="add del">
          <ac:chgData name="Akash Levy" userId="0f662538-7453-45f3-952a-fc9f1a7c515e" providerId="ADAL" clId="{0D5B96DF-4114-4745-A13B-F7310C879D87}" dt="2019-04-23T00:15:51.617" v="5" actId="478"/>
          <ac:grpSpMkLst>
            <pc:docMk/>
            <pc:sldMk cId="4181644783" sldId="256"/>
            <ac:grpSpMk id="51" creationId="{46ECE05A-CD3C-2148-8C85-9C0F8404A32E}"/>
          </ac:grpSpMkLst>
        </pc:grpChg>
        <pc:grpChg chg="add">
          <ac:chgData name="Akash Levy" userId="0f662538-7453-45f3-952a-fc9f1a7c515e" providerId="ADAL" clId="{0D5B96DF-4114-4745-A13B-F7310C879D87}" dt="2019-04-23T00:15:54.472" v="7"/>
          <ac:grpSpMkLst>
            <pc:docMk/>
            <pc:sldMk cId="4181644783" sldId="256"/>
            <ac:grpSpMk id="126" creationId="{D464245F-67A1-5244-9F58-FC8B6D0BB09B}"/>
          </ac:grpSpMkLst>
        </pc:grpChg>
      </pc:sldChg>
      <pc:sldChg chg="addSp delSp modSp">
        <pc:chgData name="Akash Levy" userId="0f662538-7453-45f3-952a-fc9f1a7c515e" providerId="ADAL" clId="{0D5B96DF-4114-4745-A13B-F7310C879D87}" dt="2019-04-23T07:08:57.257" v="14"/>
        <pc:sldMkLst>
          <pc:docMk/>
          <pc:sldMk cId="400601769" sldId="280"/>
        </pc:sldMkLst>
        <pc:spChg chg="add del mod">
          <ac:chgData name="Akash Levy" userId="0f662538-7453-45f3-952a-fc9f1a7c515e" providerId="ADAL" clId="{0D5B96DF-4114-4745-A13B-F7310C879D87}" dt="2019-04-23T07:08:57.257" v="14"/>
          <ac:spMkLst>
            <pc:docMk/>
            <pc:sldMk cId="400601769" sldId="280"/>
            <ac:spMk id="3" creationId="{3336E510-2919-C645-A952-79CEEA3689E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grpSp>
        <p:nvGrpSpPr>
          <p:cNvPr id="126" name="Group 125">
            <a:extLst>
              <a:ext uri="{FF2B5EF4-FFF2-40B4-BE49-F238E27FC236}">
                <a16:creationId xmlns:a16="http://schemas.microsoft.com/office/drawing/2014/main" id="{D464245F-67A1-5244-9F58-FC8B6D0BB09B}"/>
              </a:ext>
            </a:extLst>
          </p:cNvPr>
          <p:cNvGrpSpPr/>
          <p:nvPr/>
        </p:nvGrpSpPr>
        <p:grpSpPr>
          <a:xfrm>
            <a:off x="210110" y="1316538"/>
            <a:ext cx="5885890" cy="4768554"/>
            <a:chOff x="134760" y="1102483"/>
            <a:chExt cx="5885890" cy="4768554"/>
          </a:xfrm>
        </p:grpSpPr>
        <p:sp>
          <p:nvSpPr>
            <p:cNvPr id="127" name="Rectangle 126">
              <a:extLst>
                <a:ext uri="{FF2B5EF4-FFF2-40B4-BE49-F238E27FC236}">
                  <a16:creationId xmlns:a16="http://schemas.microsoft.com/office/drawing/2014/main" id="{D9AC3E55-875D-8644-BE6D-5E98834254C2}"/>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TextBox 127">
              <a:extLst>
                <a:ext uri="{FF2B5EF4-FFF2-40B4-BE49-F238E27FC236}">
                  <a16:creationId xmlns:a16="http://schemas.microsoft.com/office/drawing/2014/main" id="{F473BA90-1732-894C-8ED3-49AD40B365FF}"/>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129" name="TextBox 128">
              <a:extLst>
                <a:ext uri="{FF2B5EF4-FFF2-40B4-BE49-F238E27FC236}">
                  <a16:creationId xmlns:a16="http://schemas.microsoft.com/office/drawing/2014/main" id="{BC9A2A74-33A8-F44C-ABDC-D2F031A79BD0}"/>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30" name="Picture 129">
              <a:extLst>
                <a:ext uri="{FF2B5EF4-FFF2-40B4-BE49-F238E27FC236}">
                  <a16:creationId xmlns:a16="http://schemas.microsoft.com/office/drawing/2014/main" id="{EC6CFD8C-9D27-EE4B-AC7D-2D84EDC17C3A}"/>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31" name="Rectangle 130">
              <a:extLst>
                <a:ext uri="{FF2B5EF4-FFF2-40B4-BE49-F238E27FC236}">
                  <a16:creationId xmlns:a16="http://schemas.microsoft.com/office/drawing/2014/main" id="{7C10377F-45D2-6F4E-8B84-FEE1D4249A7F}"/>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a:blip r:embed="rId5"/>
            <a:stretch>
              <a:fillRect/>
            </a:stretch>
          </p:blipFill>
          <p:spPr>
            <a:xfrm>
              <a:off x="642863" y="1352761"/>
              <a:ext cx="5174728" cy="4152104"/>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34" name="Triangle 133">
              <a:extLst>
                <a:ext uri="{FF2B5EF4-FFF2-40B4-BE49-F238E27FC236}">
                  <a16:creationId xmlns:a16="http://schemas.microsoft.com/office/drawing/2014/main" id="{E96CD23E-2447-3345-8FD9-CCEEA457577E}"/>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5" name="TextBox 134">
              <a:extLst>
                <a:ext uri="{FF2B5EF4-FFF2-40B4-BE49-F238E27FC236}">
                  <a16:creationId xmlns:a16="http://schemas.microsoft.com/office/drawing/2014/main" id="{ADCDD699-0963-7346-9F27-C417E7C7B80F}"/>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36" name="Triangle 135">
              <a:extLst>
                <a:ext uri="{FF2B5EF4-FFF2-40B4-BE49-F238E27FC236}">
                  <a16:creationId xmlns:a16="http://schemas.microsoft.com/office/drawing/2014/main" id="{41DD250F-31CF-4B4A-8240-C8442664D623}"/>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7" name="TextBox 136">
              <a:extLst>
                <a:ext uri="{FF2B5EF4-FFF2-40B4-BE49-F238E27FC236}">
                  <a16:creationId xmlns:a16="http://schemas.microsoft.com/office/drawing/2014/main" id="{8019657B-B1C5-EF4F-9249-3C57DEF35736}"/>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38" name="TextBox 137">
              <a:extLst>
                <a:ext uri="{FF2B5EF4-FFF2-40B4-BE49-F238E27FC236}">
                  <a16:creationId xmlns:a16="http://schemas.microsoft.com/office/drawing/2014/main" id="{7BFE20F1-1651-B447-9185-A42895B3B2BE}"/>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39" name="TextBox 138">
              <a:extLst>
                <a:ext uri="{FF2B5EF4-FFF2-40B4-BE49-F238E27FC236}">
                  <a16:creationId xmlns:a16="http://schemas.microsoft.com/office/drawing/2014/main" id="{64F44844-A65C-3C42-828B-FE365C073E44}"/>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140" name="TextBox 139">
              <a:extLst>
                <a:ext uri="{FF2B5EF4-FFF2-40B4-BE49-F238E27FC236}">
                  <a16:creationId xmlns:a16="http://schemas.microsoft.com/office/drawing/2014/main" id="{BCF980FE-0746-4F4F-9CDD-8BD0FCCFA6D5}"/>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142" name="TextBox 141">
              <a:extLst>
                <a:ext uri="{FF2B5EF4-FFF2-40B4-BE49-F238E27FC236}">
                  <a16:creationId xmlns:a16="http://schemas.microsoft.com/office/drawing/2014/main" id="{B1AB5415-486A-5843-AE2F-14BA39C081C3}"/>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143" name="Triangle 142">
              <a:extLst>
                <a:ext uri="{FF2B5EF4-FFF2-40B4-BE49-F238E27FC236}">
                  <a16:creationId xmlns:a16="http://schemas.microsoft.com/office/drawing/2014/main" id="{003A54D6-6596-EB4F-9167-82A4BFA33D3D}"/>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605556F7-FF66-B748-ADD1-659E2AEFE933}"/>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146" name="TextBox 145">
              <a:extLst>
                <a:ext uri="{FF2B5EF4-FFF2-40B4-BE49-F238E27FC236}">
                  <a16:creationId xmlns:a16="http://schemas.microsoft.com/office/drawing/2014/main" id="{BDC21A64-C161-A44E-9537-A59EF7A3048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147" name="TextBox 146">
              <a:extLst>
                <a:ext uri="{FF2B5EF4-FFF2-40B4-BE49-F238E27FC236}">
                  <a16:creationId xmlns:a16="http://schemas.microsoft.com/office/drawing/2014/main" id="{17DF3FAC-38E0-4A4D-A4AF-8691A5AD13B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148" name="TextBox 147">
              <a:extLst>
                <a:ext uri="{FF2B5EF4-FFF2-40B4-BE49-F238E27FC236}">
                  <a16:creationId xmlns:a16="http://schemas.microsoft.com/office/drawing/2014/main" id="{42787C15-BCEA-6C4B-B821-CD2E38EE906A}"/>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49" name="Rectangle 148">
              <a:extLst>
                <a:ext uri="{FF2B5EF4-FFF2-40B4-BE49-F238E27FC236}">
                  <a16:creationId xmlns:a16="http://schemas.microsoft.com/office/drawing/2014/main" id="{3244B07A-54A9-644F-A2D7-52DF744813D9}"/>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Rectangle 149">
              <a:extLst>
                <a:ext uri="{FF2B5EF4-FFF2-40B4-BE49-F238E27FC236}">
                  <a16:creationId xmlns:a16="http://schemas.microsoft.com/office/drawing/2014/main" id="{9DFD6AAA-9FF6-0A44-845B-23B5EB36C325}"/>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Rectangle 150">
              <a:extLst>
                <a:ext uri="{FF2B5EF4-FFF2-40B4-BE49-F238E27FC236}">
                  <a16:creationId xmlns:a16="http://schemas.microsoft.com/office/drawing/2014/main" id="{CF533492-0910-0443-B9EE-B1B71D7E6528}"/>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E18641E6-974F-B840-8812-2C342603674D}"/>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Rectangle 152">
              <a:extLst>
                <a:ext uri="{FF2B5EF4-FFF2-40B4-BE49-F238E27FC236}">
                  <a16:creationId xmlns:a16="http://schemas.microsoft.com/office/drawing/2014/main" id="{BA0E9E0E-BDE5-C440-A18A-ABB52379C49B}"/>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4" name="Rectangle 153">
              <a:extLst>
                <a:ext uri="{FF2B5EF4-FFF2-40B4-BE49-F238E27FC236}">
                  <a16:creationId xmlns:a16="http://schemas.microsoft.com/office/drawing/2014/main" id="{1EE5009D-FFD6-4F48-AD54-7ADCEF35E14E}"/>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5" name="Rectangle 154">
              <a:extLst>
                <a:ext uri="{FF2B5EF4-FFF2-40B4-BE49-F238E27FC236}">
                  <a16:creationId xmlns:a16="http://schemas.microsoft.com/office/drawing/2014/main" id="{EB7AFBFC-A48D-444B-A96C-E5BAF59448C5}"/>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6" name="TextBox 155">
              <a:extLst>
                <a:ext uri="{FF2B5EF4-FFF2-40B4-BE49-F238E27FC236}">
                  <a16:creationId xmlns:a16="http://schemas.microsoft.com/office/drawing/2014/main" id="{1C914FC6-0FD2-B647-B92A-2935E9CA9117}"/>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157" name="TextBox 156">
              <a:extLst>
                <a:ext uri="{FF2B5EF4-FFF2-40B4-BE49-F238E27FC236}">
                  <a16:creationId xmlns:a16="http://schemas.microsoft.com/office/drawing/2014/main" id="{7C7A70E5-F7EC-1544-9B0A-94A81359B61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158" name="TextBox 157">
              <a:extLst>
                <a:ext uri="{FF2B5EF4-FFF2-40B4-BE49-F238E27FC236}">
                  <a16:creationId xmlns:a16="http://schemas.microsoft.com/office/drawing/2014/main" id="{1C379B66-3987-4744-818E-D33D04AC3F95}"/>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159" name="Rectangle 158">
              <a:extLst>
                <a:ext uri="{FF2B5EF4-FFF2-40B4-BE49-F238E27FC236}">
                  <a16:creationId xmlns:a16="http://schemas.microsoft.com/office/drawing/2014/main" id="{595AD7E1-3EB1-C945-93F6-736A1C390549}"/>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0" name="TextBox 159">
              <a:extLst>
                <a:ext uri="{FF2B5EF4-FFF2-40B4-BE49-F238E27FC236}">
                  <a16:creationId xmlns:a16="http://schemas.microsoft.com/office/drawing/2014/main" id="{422D6001-847D-2C4B-98FF-D7707A41788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164" name="Rectangle 163">
              <a:extLst>
                <a:ext uri="{FF2B5EF4-FFF2-40B4-BE49-F238E27FC236}">
                  <a16:creationId xmlns:a16="http://schemas.microsoft.com/office/drawing/2014/main" id="{4222E1B6-B31F-E045-9AEB-686B91DECDB7}"/>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5" name="Rectangle 164">
              <a:extLst>
                <a:ext uri="{FF2B5EF4-FFF2-40B4-BE49-F238E27FC236}">
                  <a16:creationId xmlns:a16="http://schemas.microsoft.com/office/drawing/2014/main" id="{54FE326D-726B-F341-BA7E-AEE99188CD37}"/>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6" name="Rectangle 165">
              <a:extLst>
                <a:ext uri="{FF2B5EF4-FFF2-40B4-BE49-F238E27FC236}">
                  <a16:creationId xmlns:a16="http://schemas.microsoft.com/office/drawing/2014/main" id="{6E6B4FFB-4E24-BE47-96C0-646427FCB39B}"/>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7" name="Rectangle 166">
              <a:extLst>
                <a:ext uri="{FF2B5EF4-FFF2-40B4-BE49-F238E27FC236}">
                  <a16:creationId xmlns:a16="http://schemas.microsoft.com/office/drawing/2014/main" id="{72FBBD7B-0CDC-E345-9594-CF6890D1EA2C}"/>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8" name="Rectangle 167">
              <a:extLst>
                <a:ext uri="{FF2B5EF4-FFF2-40B4-BE49-F238E27FC236}">
                  <a16:creationId xmlns:a16="http://schemas.microsoft.com/office/drawing/2014/main" id="{EA9CDBEF-D42D-014A-9CBD-80529A125BE2}"/>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Rectangle 168">
              <a:extLst>
                <a:ext uri="{FF2B5EF4-FFF2-40B4-BE49-F238E27FC236}">
                  <a16:creationId xmlns:a16="http://schemas.microsoft.com/office/drawing/2014/main" id="{E7135677-D482-7841-A40E-B245A671FAA1}"/>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41051</TotalTime>
  <Words>2667</Words>
  <Application>Microsoft Macintosh PowerPoint</Application>
  <PresentationFormat>Widescreen</PresentationFormat>
  <Paragraphs>562</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2019-04-23T07:09:05Z</dcterms:modified>
</cp:coreProperties>
</file>